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Noto Sans Kr" panose="020B0200000000000000" pitchFamily="34" charset="-128"/>
      <p:regular r:id="rId26"/>
    </p:embeddedFont>
    <p:embeddedFont>
      <p:font typeface="Noto Sans Kr Bold" panose="020B0200000000000000" pitchFamily="34" charset="-128"/>
      <p:regular r:id="rId27"/>
      <p:bold r:id="rId28"/>
    </p:embeddedFont>
    <p:embeddedFont>
      <p:font typeface="Tlab 돋움 레귤러" panose="02060500000000000000" pitchFamily="18" charset="-127"/>
      <p:regular r:id="rId29"/>
    </p:embeddedFont>
    <p:embeddedFont>
      <p:font typeface="Tlab 돋움 레귤러 Bold" panose="02060800000000000000" pitchFamily="18" charset="-127"/>
      <p:regular r:id="rId30"/>
      <p:bold r:id="rId31"/>
    </p:embeddedFont>
    <p:embeddedFont>
      <p:font typeface="Tlab 돋움 미디움 Bold" panose="02060900000000000000" pitchFamily="18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6" autoAdjust="0"/>
    <p:restoredTop sz="94569" autoAdjust="0"/>
  </p:normalViewPr>
  <p:slideViewPr>
    <p:cSldViewPr>
      <p:cViewPr varScale="1">
        <p:scale>
          <a:sx n="99" d="100"/>
          <a:sy n="99" d="100"/>
        </p:scale>
        <p:origin x="2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0"/>
            <a:ext cx="18288000" cy="10264140"/>
          </a:xfrm>
          <a:custGeom>
            <a:avLst/>
            <a:gdLst/>
            <a:ahLst/>
            <a:cxnLst/>
            <a:rect l="l" t="t" r="r" b="b"/>
            <a:pathLst>
              <a:path w="18288000" h="1026414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66757" y="1121002"/>
            <a:ext cx="2565475" cy="359613"/>
            <a:chOff x="0" y="0"/>
            <a:chExt cx="737177" cy="103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7177" cy="103333"/>
            </a:xfrm>
            <a:custGeom>
              <a:avLst/>
              <a:gdLst/>
              <a:ahLst/>
              <a:cxnLst/>
              <a:rect l="l" t="t" r="r" b="b"/>
              <a:pathLst>
                <a:path w="737177" h="103333">
                  <a:moveTo>
                    <a:pt x="51667" y="0"/>
                  </a:moveTo>
                  <a:lnTo>
                    <a:pt x="685510" y="0"/>
                  </a:lnTo>
                  <a:cubicBezTo>
                    <a:pt x="699213" y="0"/>
                    <a:pt x="712355" y="5443"/>
                    <a:pt x="722044" y="15133"/>
                  </a:cubicBezTo>
                  <a:cubicBezTo>
                    <a:pt x="731733" y="24822"/>
                    <a:pt x="737177" y="37964"/>
                    <a:pt x="737177" y="51667"/>
                  </a:cubicBezTo>
                  <a:lnTo>
                    <a:pt x="737177" y="51667"/>
                  </a:lnTo>
                  <a:cubicBezTo>
                    <a:pt x="737177" y="80201"/>
                    <a:pt x="714045" y="103333"/>
                    <a:pt x="685510" y="103333"/>
                  </a:cubicBezTo>
                  <a:lnTo>
                    <a:pt x="51667" y="103333"/>
                  </a:lnTo>
                  <a:cubicBezTo>
                    <a:pt x="23132" y="103333"/>
                    <a:pt x="0" y="80201"/>
                    <a:pt x="0" y="51667"/>
                  </a:cubicBezTo>
                  <a:lnTo>
                    <a:pt x="0" y="51667"/>
                  </a:lnTo>
                  <a:cubicBezTo>
                    <a:pt x="0" y="23132"/>
                    <a:pt x="23132" y="0"/>
                    <a:pt x="51667" y="0"/>
                  </a:cubicBezTo>
                  <a:close/>
                </a:path>
              </a:pathLst>
            </a:custGeom>
            <a:solidFill>
              <a:srgbClr val="FF8129">
                <a:alpha val="9804"/>
              </a:srgbClr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37177" cy="131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70550" y="1028700"/>
            <a:ext cx="5665639" cy="6356958"/>
          </a:xfrm>
          <a:custGeom>
            <a:avLst/>
            <a:gdLst/>
            <a:ahLst/>
            <a:cxnLst/>
            <a:rect l="l" t="t" r="r" b="b"/>
            <a:pathLst>
              <a:path w="5665639" h="6356958">
                <a:moveTo>
                  <a:pt x="0" y="0"/>
                </a:moveTo>
                <a:lnTo>
                  <a:pt x="5665639" y="0"/>
                </a:lnTo>
                <a:lnTo>
                  <a:pt x="566563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52" y="354328"/>
            <a:ext cx="17229925" cy="10319633"/>
          </a:xfrm>
          <a:custGeom>
            <a:avLst/>
            <a:gdLst/>
            <a:ahLst/>
            <a:cxnLst/>
            <a:rect l="l" t="t" r="r" b="b"/>
            <a:pathLst>
              <a:path w="17229925" h="10319633">
                <a:moveTo>
                  <a:pt x="0" y="0"/>
                </a:moveTo>
                <a:lnTo>
                  <a:pt x="17229925" y="0"/>
                </a:lnTo>
                <a:lnTo>
                  <a:pt x="17229925" y="10319633"/>
                </a:lnTo>
                <a:lnTo>
                  <a:pt x="0" y="10319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6" t="-5346" b="-4965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43109" y="5338294"/>
            <a:ext cx="657470" cy="351700"/>
            <a:chOff x="0" y="0"/>
            <a:chExt cx="173161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161" cy="92629"/>
            </a:xfrm>
            <a:custGeom>
              <a:avLst/>
              <a:gdLst/>
              <a:ahLst/>
              <a:cxnLst/>
              <a:rect l="l" t="t" r="r" b="b"/>
              <a:pathLst>
                <a:path w="173161" h="92629">
                  <a:moveTo>
                    <a:pt x="0" y="0"/>
                  </a:moveTo>
                  <a:lnTo>
                    <a:pt x="173161" y="0"/>
                  </a:lnTo>
                  <a:lnTo>
                    <a:pt x="173161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3161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37129" y="10088380"/>
            <a:ext cx="520849" cy="198620"/>
            <a:chOff x="0" y="0"/>
            <a:chExt cx="137178" cy="52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178" cy="52312"/>
            </a:xfrm>
            <a:custGeom>
              <a:avLst/>
              <a:gdLst/>
              <a:ahLst/>
              <a:cxnLst/>
              <a:rect l="l" t="t" r="r" b="b"/>
              <a:pathLst>
                <a:path w="137178" h="52312">
                  <a:moveTo>
                    <a:pt x="0" y="0"/>
                  </a:moveTo>
                  <a:lnTo>
                    <a:pt x="137178" y="0"/>
                  </a:lnTo>
                  <a:lnTo>
                    <a:pt x="137178" y="52312"/>
                  </a:lnTo>
                  <a:lnTo>
                    <a:pt x="0" y="5231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7178" cy="80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9131" y="9889759"/>
            <a:ext cx="1249499" cy="397241"/>
            <a:chOff x="0" y="0"/>
            <a:chExt cx="329086" cy="1046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929773" cy="1943976"/>
          </a:xfrm>
          <a:custGeom>
            <a:avLst/>
            <a:gdLst/>
            <a:ahLst/>
            <a:cxnLst/>
            <a:rect l="l" t="t" r="r" b="b"/>
            <a:pathLst>
              <a:path w="15929773" h="1943976">
                <a:moveTo>
                  <a:pt x="0" y="0"/>
                </a:moveTo>
                <a:lnTo>
                  <a:pt x="15929773" y="0"/>
                </a:lnTo>
                <a:lnTo>
                  <a:pt x="15929773" y="1943976"/>
                </a:lnTo>
                <a:lnTo>
                  <a:pt x="0" y="194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2" b="-567294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98876" y="9694589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7619" y="9694589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332715" y="1943976"/>
            <a:ext cx="13622571" cy="7798922"/>
          </a:xfrm>
          <a:custGeom>
            <a:avLst/>
            <a:gdLst/>
            <a:ahLst/>
            <a:cxnLst/>
            <a:rect l="l" t="t" r="r" b="b"/>
            <a:pathLst>
              <a:path w="13622571" h="7798922">
                <a:moveTo>
                  <a:pt x="0" y="0"/>
                </a:moveTo>
                <a:lnTo>
                  <a:pt x="13622570" y="0"/>
                </a:lnTo>
                <a:lnTo>
                  <a:pt x="13622570" y="7798922"/>
                </a:lnTo>
                <a:lnTo>
                  <a:pt x="0" y="7798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6173208" cy="1913877"/>
          </a:xfrm>
          <a:custGeom>
            <a:avLst/>
            <a:gdLst/>
            <a:ahLst/>
            <a:cxnLst/>
            <a:rect l="l" t="t" r="r" b="b"/>
            <a:pathLst>
              <a:path w="16249408" h="1913877">
                <a:moveTo>
                  <a:pt x="0" y="0"/>
                </a:moveTo>
                <a:lnTo>
                  <a:pt x="16249408" y="0"/>
                </a:lnTo>
                <a:lnTo>
                  <a:pt x="16249408" y="1913877"/>
                </a:lnTo>
                <a:lnTo>
                  <a:pt x="0" y="191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88068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738451" y="9599563"/>
            <a:ext cx="612425" cy="443276"/>
            <a:chOff x="0" y="0"/>
            <a:chExt cx="161297" cy="1167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297" cy="116748"/>
            </a:xfrm>
            <a:custGeom>
              <a:avLst/>
              <a:gdLst/>
              <a:ahLst/>
              <a:cxnLst/>
              <a:rect l="l" t="t" r="r" b="b"/>
              <a:pathLst>
                <a:path w="161297" h="116748">
                  <a:moveTo>
                    <a:pt x="0" y="0"/>
                  </a:moveTo>
                  <a:lnTo>
                    <a:pt x="161297" y="0"/>
                  </a:lnTo>
                  <a:lnTo>
                    <a:pt x="161297" y="116748"/>
                  </a:lnTo>
                  <a:lnTo>
                    <a:pt x="0" y="11674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1297" cy="145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9691139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35070" y="427354"/>
            <a:ext cx="518930" cy="335778"/>
          </a:xfrm>
          <a:custGeom>
            <a:avLst/>
            <a:gdLst/>
            <a:ahLst/>
            <a:cxnLst/>
            <a:rect l="l" t="t" r="r" b="b"/>
            <a:pathLst>
              <a:path w="518930" h="335778">
                <a:moveTo>
                  <a:pt x="0" y="0"/>
                </a:moveTo>
                <a:lnTo>
                  <a:pt x="518930" y="0"/>
                </a:lnTo>
                <a:lnTo>
                  <a:pt x="518930" y="335779"/>
                </a:lnTo>
                <a:lnTo>
                  <a:pt x="0" y="33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33" t="-41572" r="-17672" b="-15528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0" name="Freeform 10"/>
          <p:cNvSpPr/>
          <p:nvPr/>
        </p:nvSpPr>
        <p:spPr>
          <a:xfrm>
            <a:off x="4114800" y="956938"/>
            <a:ext cx="708142" cy="527340"/>
          </a:xfrm>
          <a:custGeom>
            <a:avLst/>
            <a:gdLst/>
            <a:ahLst/>
            <a:cxnLst/>
            <a:rect l="l" t="t" r="r" b="b"/>
            <a:pathLst>
              <a:path w="708142" h="527340">
                <a:moveTo>
                  <a:pt x="0" y="0"/>
                </a:moveTo>
                <a:lnTo>
                  <a:pt x="708141" y="0"/>
                </a:lnTo>
                <a:lnTo>
                  <a:pt x="708141" y="527340"/>
                </a:lnTo>
                <a:lnTo>
                  <a:pt x="0" y="52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1" name="Freeform 11"/>
          <p:cNvSpPr/>
          <p:nvPr/>
        </p:nvSpPr>
        <p:spPr>
          <a:xfrm>
            <a:off x="2264268" y="2024522"/>
            <a:ext cx="13759464" cy="7894492"/>
          </a:xfrm>
          <a:custGeom>
            <a:avLst/>
            <a:gdLst/>
            <a:ahLst/>
            <a:cxnLst/>
            <a:rect l="l" t="t" r="r" b="b"/>
            <a:pathLst>
              <a:path w="13759464" h="7894492">
                <a:moveTo>
                  <a:pt x="0" y="0"/>
                </a:moveTo>
                <a:lnTo>
                  <a:pt x="13759464" y="0"/>
                </a:lnTo>
                <a:lnTo>
                  <a:pt x="13759464" y="7894492"/>
                </a:lnTo>
                <a:lnTo>
                  <a:pt x="0" y="7894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88" b="-1888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58294" y="9584668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5817" y="9737748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88" b="-1888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738451" y="9444213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9572455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02617" y="4611185"/>
            <a:ext cx="1566232" cy="207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63"/>
              </a:lnSpc>
              <a:spcBef>
                <a:spcPct val="0"/>
              </a:spcBef>
            </a:pPr>
            <a:r>
              <a:rPr lang="en-US" sz="12331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→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87946" y="2474194"/>
            <a:ext cx="11696735" cy="6784106"/>
            <a:chOff x="0" y="0"/>
            <a:chExt cx="140137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1379" cy="812800"/>
            </a:xfrm>
            <a:custGeom>
              <a:avLst/>
              <a:gdLst/>
              <a:ahLst/>
              <a:cxnLst/>
              <a:rect l="l" t="t" r="r" b="b"/>
              <a:pathLst>
                <a:path w="1401379" h="812800">
                  <a:moveTo>
                    <a:pt x="0" y="0"/>
                  </a:moveTo>
                  <a:lnTo>
                    <a:pt x="1401379" y="0"/>
                  </a:lnTo>
                  <a:lnTo>
                    <a:pt x="140137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25" r="-325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71550" y="446679"/>
            <a:ext cx="4007421" cy="1743687"/>
          </a:xfrm>
          <a:custGeom>
            <a:avLst/>
            <a:gdLst/>
            <a:ahLst/>
            <a:cxnLst/>
            <a:rect l="l" t="t" r="r" b="b"/>
            <a:pathLst>
              <a:path w="4007421" h="1743687">
                <a:moveTo>
                  <a:pt x="0" y="0"/>
                </a:moveTo>
                <a:lnTo>
                  <a:pt x="4007421" y="0"/>
                </a:lnTo>
                <a:lnTo>
                  <a:pt x="4007421" y="1743687"/>
                </a:lnTo>
                <a:lnTo>
                  <a:pt x="0" y="174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66753" y="1714024"/>
            <a:ext cx="4032385" cy="525823"/>
            <a:chOff x="0" y="0"/>
            <a:chExt cx="829709" cy="1081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9709" cy="108194"/>
            </a:xfrm>
            <a:custGeom>
              <a:avLst/>
              <a:gdLst/>
              <a:ahLst/>
              <a:cxnLst/>
              <a:rect l="l" t="t" r="r" b="b"/>
              <a:pathLst>
                <a:path w="829709" h="108194">
                  <a:moveTo>
                    <a:pt x="37499" y="0"/>
                  </a:moveTo>
                  <a:lnTo>
                    <a:pt x="792210" y="0"/>
                  </a:lnTo>
                  <a:cubicBezTo>
                    <a:pt x="802155" y="0"/>
                    <a:pt x="811693" y="3951"/>
                    <a:pt x="818726" y="10983"/>
                  </a:cubicBezTo>
                  <a:cubicBezTo>
                    <a:pt x="825758" y="18016"/>
                    <a:pt x="829709" y="27553"/>
                    <a:pt x="829709" y="37499"/>
                  </a:cubicBezTo>
                  <a:lnTo>
                    <a:pt x="829709" y="70695"/>
                  </a:lnTo>
                  <a:cubicBezTo>
                    <a:pt x="829709" y="80641"/>
                    <a:pt x="825758" y="90179"/>
                    <a:pt x="818726" y="97211"/>
                  </a:cubicBezTo>
                  <a:cubicBezTo>
                    <a:pt x="811693" y="104243"/>
                    <a:pt x="802155" y="108194"/>
                    <a:pt x="792210" y="108194"/>
                  </a:cubicBezTo>
                  <a:lnTo>
                    <a:pt x="37499" y="108194"/>
                  </a:lnTo>
                  <a:cubicBezTo>
                    <a:pt x="27553" y="108194"/>
                    <a:pt x="18016" y="104243"/>
                    <a:pt x="10983" y="97211"/>
                  </a:cubicBezTo>
                  <a:cubicBezTo>
                    <a:pt x="3951" y="90179"/>
                    <a:pt x="0" y="80641"/>
                    <a:pt x="0" y="70695"/>
                  </a:cubicBezTo>
                  <a:lnTo>
                    <a:pt x="0" y="37499"/>
                  </a:lnTo>
                  <a:cubicBezTo>
                    <a:pt x="0" y="27553"/>
                    <a:pt x="3951" y="18016"/>
                    <a:pt x="10983" y="10983"/>
                  </a:cubicBezTo>
                  <a:cubicBezTo>
                    <a:pt x="18016" y="3951"/>
                    <a:pt x="27553" y="0"/>
                    <a:pt x="37499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29709" cy="136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87946" y="1666399"/>
            <a:ext cx="391484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ChatGPT VS 동똑이 - 시설 문의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68849" y="5580497"/>
            <a:ext cx="283267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01827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정확한 연락처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02617" y="4611185"/>
            <a:ext cx="1566232" cy="207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63"/>
              </a:lnSpc>
              <a:spcBef>
                <a:spcPct val="0"/>
              </a:spcBef>
            </a:pPr>
            <a:r>
              <a:rPr lang="en-US" sz="12331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→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92113" y="2462867"/>
            <a:ext cx="11735794" cy="6806761"/>
            <a:chOff x="0" y="0"/>
            <a:chExt cx="140137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1379" cy="812800"/>
            </a:xfrm>
            <a:custGeom>
              <a:avLst/>
              <a:gdLst/>
              <a:ahLst/>
              <a:cxnLst/>
              <a:rect l="l" t="t" r="r" b="b"/>
              <a:pathLst>
                <a:path w="1401379" h="812800">
                  <a:moveTo>
                    <a:pt x="0" y="0"/>
                  </a:moveTo>
                  <a:lnTo>
                    <a:pt x="1401379" y="0"/>
                  </a:lnTo>
                  <a:lnTo>
                    <a:pt x="140137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7" r="-107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71550" y="446679"/>
            <a:ext cx="4007421" cy="1743687"/>
          </a:xfrm>
          <a:custGeom>
            <a:avLst/>
            <a:gdLst/>
            <a:ahLst/>
            <a:cxnLst/>
            <a:rect l="l" t="t" r="r" b="b"/>
            <a:pathLst>
              <a:path w="4007421" h="1743687">
                <a:moveTo>
                  <a:pt x="0" y="0"/>
                </a:moveTo>
                <a:lnTo>
                  <a:pt x="4007421" y="0"/>
                </a:lnTo>
                <a:lnTo>
                  <a:pt x="4007421" y="1743687"/>
                </a:lnTo>
                <a:lnTo>
                  <a:pt x="0" y="174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66753" y="1714024"/>
            <a:ext cx="4032385" cy="525823"/>
            <a:chOff x="0" y="0"/>
            <a:chExt cx="829709" cy="1081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9709" cy="108194"/>
            </a:xfrm>
            <a:custGeom>
              <a:avLst/>
              <a:gdLst/>
              <a:ahLst/>
              <a:cxnLst/>
              <a:rect l="l" t="t" r="r" b="b"/>
              <a:pathLst>
                <a:path w="829709" h="108194">
                  <a:moveTo>
                    <a:pt x="37499" y="0"/>
                  </a:moveTo>
                  <a:lnTo>
                    <a:pt x="792210" y="0"/>
                  </a:lnTo>
                  <a:cubicBezTo>
                    <a:pt x="802155" y="0"/>
                    <a:pt x="811693" y="3951"/>
                    <a:pt x="818726" y="10983"/>
                  </a:cubicBezTo>
                  <a:cubicBezTo>
                    <a:pt x="825758" y="18016"/>
                    <a:pt x="829709" y="27553"/>
                    <a:pt x="829709" y="37499"/>
                  </a:cubicBezTo>
                  <a:lnTo>
                    <a:pt x="829709" y="70695"/>
                  </a:lnTo>
                  <a:cubicBezTo>
                    <a:pt x="829709" y="80641"/>
                    <a:pt x="825758" y="90179"/>
                    <a:pt x="818726" y="97211"/>
                  </a:cubicBezTo>
                  <a:cubicBezTo>
                    <a:pt x="811693" y="104243"/>
                    <a:pt x="802155" y="108194"/>
                    <a:pt x="792210" y="108194"/>
                  </a:cubicBezTo>
                  <a:lnTo>
                    <a:pt x="37499" y="108194"/>
                  </a:lnTo>
                  <a:cubicBezTo>
                    <a:pt x="27553" y="108194"/>
                    <a:pt x="18016" y="104243"/>
                    <a:pt x="10983" y="97211"/>
                  </a:cubicBezTo>
                  <a:cubicBezTo>
                    <a:pt x="3951" y="90179"/>
                    <a:pt x="0" y="80641"/>
                    <a:pt x="0" y="70695"/>
                  </a:cubicBezTo>
                  <a:lnTo>
                    <a:pt x="0" y="37499"/>
                  </a:lnTo>
                  <a:cubicBezTo>
                    <a:pt x="0" y="27553"/>
                    <a:pt x="3951" y="18016"/>
                    <a:pt x="10983" y="10983"/>
                  </a:cubicBezTo>
                  <a:cubicBezTo>
                    <a:pt x="18016" y="3951"/>
                    <a:pt x="27553" y="0"/>
                    <a:pt x="37499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29709" cy="136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2113" y="1666399"/>
            <a:ext cx="39581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ChatGPT VS 동똑이 - 조직 구성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05990" y="5580497"/>
            <a:ext cx="305331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01827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정확한 조직 정보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02617" y="4611185"/>
            <a:ext cx="1566232" cy="207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63"/>
              </a:lnSpc>
              <a:spcBef>
                <a:spcPct val="0"/>
              </a:spcBef>
            </a:pPr>
            <a:r>
              <a:rPr lang="en-US" sz="12331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→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92113" y="2469436"/>
            <a:ext cx="11713140" cy="6793621"/>
            <a:chOff x="0" y="0"/>
            <a:chExt cx="140137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1379" cy="812800"/>
            </a:xfrm>
            <a:custGeom>
              <a:avLst/>
              <a:gdLst/>
              <a:ahLst/>
              <a:cxnLst/>
              <a:rect l="l" t="t" r="r" b="b"/>
              <a:pathLst>
                <a:path w="1401379" h="812800">
                  <a:moveTo>
                    <a:pt x="0" y="0"/>
                  </a:moveTo>
                  <a:lnTo>
                    <a:pt x="1401379" y="0"/>
                  </a:lnTo>
                  <a:lnTo>
                    <a:pt x="140137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16" r="-216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71550" y="446679"/>
            <a:ext cx="4007421" cy="1743687"/>
          </a:xfrm>
          <a:custGeom>
            <a:avLst/>
            <a:gdLst/>
            <a:ahLst/>
            <a:cxnLst/>
            <a:rect l="l" t="t" r="r" b="b"/>
            <a:pathLst>
              <a:path w="4007421" h="1743687">
                <a:moveTo>
                  <a:pt x="0" y="0"/>
                </a:moveTo>
                <a:lnTo>
                  <a:pt x="4007421" y="0"/>
                </a:lnTo>
                <a:lnTo>
                  <a:pt x="4007421" y="1743687"/>
                </a:lnTo>
                <a:lnTo>
                  <a:pt x="0" y="174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66753" y="1714024"/>
            <a:ext cx="4032385" cy="525823"/>
            <a:chOff x="0" y="0"/>
            <a:chExt cx="829709" cy="1081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9709" cy="108194"/>
            </a:xfrm>
            <a:custGeom>
              <a:avLst/>
              <a:gdLst/>
              <a:ahLst/>
              <a:cxnLst/>
              <a:rect l="l" t="t" r="r" b="b"/>
              <a:pathLst>
                <a:path w="829709" h="108194">
                  <a:moveTo>
                    <a:pt x="37499" y="0"/>
                  </a:moveTo>
                  <a:lnTo>
                    <a:pt x="792210" y="0"/>
                  </a:lnTo>
                  <a:cubicBezTo>
                    <a:pt x="802155" y="0"/>
                    <a:pt x="811693" y="3951"/>
                    <a:pt x="818726" y="10983"/>
                  </a:cubicBezTo>
                  <a:cubicBezTo>
                    <a:pt x="825758" y="18016"/>
                    <a:pt x="829709" y="27553"/>
                    <a:pt x="829709" y="37499"/>
                  </a:cubicBezTo>
                  <a:lnTo>
                    <a:pt x="829709" y="70695"/>
                  </a:lnTo>
                  <a:cubicBezTo>
                    <a:pt x="829709" y="80641"/>
                    <a:pt x="825758" y="90179"/>
                    <a:pt x="818726" y="97211"/>
                  </a:cubicBezTo>
                  <a:cubicBezTo>
                    <a:pt x="811693" y="104243"/>
                    <a:pt x="802155" y="108194"/>
                    <a:pt x="792210" y="108194"/>
                  </a:cubicBezTo>
                  <a:lnTo>
                    <a:pt x="37499" y="108194"/>
                  </a:lnTo>
                  <a:cubicBezTo>
                    <a:pt x="27553" y="108194"/>
                    <a:pt x="18016" y="104243"/>
                    <a:pt x="10983" y="97211"/>
                  </a:cubicBezTo>
                  <a:cubicBezTo>
                    <a:pt x="3951" y="90179"/>
                    <a:pt x="0" y="80641"/>
                    <a:pt x="0" y="70695"/>
                  </a:cubicBezTo>
                  <a:lnTo>
                    <a:pt x="0" y="37499"/>
                  </a:lnTo>
                  <a:cubicBezTo>
                    <a:pt x="0" y="27553"/>
                    <a:pt x="3951" y="18016"/>
                    <a:pt x="10983" y="10983"/>
                  </a:cubicBezTo>
                  <a:cubicBezTo>
                    <a:pt x="18016" y="3951"/>
                    <a:pt x="27553" y="0"/>
                    <a:pt x="37499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29709" cy="136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2113" y="1666399"/>
            <a:ext cx="398175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ChatGPT VS 동똑이 - 학사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05990" y="5580497"/>
            <a:ext cx="305331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01827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정확한 학사 일정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02617" y="4611185"/>
            <a:ext cx="1566232" cy="207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63"/>
              </a:lnSpc>
              <a:spcBef>
                <a:spcPct val="0"/>
              </a:spcBef>
            </a:pPr>
            <a:r>
              <a:rPr lang="en-US" sz="12331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→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92113" y="2470550"/>
            <a:ext cx="11709298" cy="6791393"/>
            <a:chOff x="0" y="0"/>
            <a:chExt cx="140137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1379" cy="812800"/>
            </a:xfrm>
            <a:custGeom>
              <a:avLst/>
              <a:gdLst/>
              <a:ahLst/>
              <a:cxnLst/>
              <a:rect l="l" t="t" r="r" b="b"/>
              <a:pathLst>
                <a:path w="1401379" h="812800">
                  <a:moveTo>
                    <a:pt x="0" y="0"/>
                  </a:moveTo>
                  <a:lnTo>
                    <a:pt x="1401379" y="0"/>
                  </a:lnTo>
                  <a:lnTo>
                    <a:pt x="140137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16" r="-216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71550" y="446679"/>
            <a:ext cx="4007421" cy="1743687"/>
          </a:xfrm>
          <a:custGeom>
            <a:avLst/>
            <a:gdLst/>
            <a:ahLst/>
            <a:cxnLst/>
            <a:rect l="l" t="t" r="r" b="b"/>
            <a:pathLst>
              <a:path w="4007421" h="1743687">
                <a:moveTo>
                  <a:pt x="0" y="0"/>
                </a:moveTo>
                <a:lnTo>
                  <a:pt x="4007421" y="0"/>
                </a:lnTo>
                <a:lnTo>
                  <a:pt x="4007421" y="1743687"/>
                </a:lnTo>
                <a:lnTo>
                  <a:pt x="0" y="174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66753" y="1714024"/>
            <a:ext cx="4032385" cy="525823"/>
            <a:chOff x="0" y="0"/>
            <a:chExt cx="829709" cy="1081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9709" cy="108194"/>
            </a:xfrm>
            <a:custGeom>
              <a:avLst/>
              <a:gdLst/>
              <a:ahLst/>
              <a:cxnLst/>
              <a:rect l="l" t="t" r="r" b="b"/>
              <a:pathLst>
                <a:path w="829709" h="108194">
                  <a:moveTo>
                    <a:pt x="37499" y="0"/>
                  </a:moveTo>
                  <a:lnTo>
                    <a:pt x="792210" y="0"/>
                  </a:lnTo>
                  <a:cubicBezTo>
                    <a:pt x="802155" y="0"/>
                    <a:pt x="811693" y="3951"/>
                    <a:pt x="818726" y="10983"/>
                  </a:cubicBezTo>
                  <a:cubicBezTo>
                    <a:pt x="825758" y="18016"/>
                    <a:pt x="829709" y="27553"/>
                    <a:pt x="829709" y="37499"/>
                  </a:cubicBezTo>
                  <a:lnTo>
                    <a:pt x="829709" y="70695"/>
                  </a:lnTo>
                  <a:cubicBezTo>
                    <a:pt x="829709" y="80641"/>
                    <a:pt x="825758" y="90179"/>
                    <a:pt x="818726" y="97211"/>
                  </a:cubicBezTo>
                  <a:cubicBezTo>
                    <a:pt x="811693" y="104243"/>
                    <a:pt x="802155" y="108194"/>
                    <a:pt x="792210" y="108194"/>
                  </a:cubicBezTo>
                  <a:lnTo>
                    <a:pt x="37499" y="108194"/>
                  </a:lnTo>
                  <a:cubicBezTo>
                    <a:pt x="27553" y="108194"/>
                    <a:pt x="18016" y="104243"/>
                    <a:pt x="10983" y="97211"/>
                  </a:cubicBezTo>
                  <a:cubicBezTo>
                    <a:pt x="3951" y="90179"/>
                    <a:pt x="0" y="80641"/>
                    <a:pt x="0" y="70695"/>
                  </a:cubicBezTo>
                  <a:lnTo>
                    <a:pt x="0" y="37499"/>
                  </a:lnTo>
                  <a:cubicBezTo>
                    <a:pt x="0" y="27553"/>
                    <a:pt x="3951" y="18016"/>
                    <a:pt x="10983" y="10983"/>
                  </a:cubicBezTo>
                  <a:cubicBezTo>
                    <a:pt x="18016" y="3951"/>
                    <a:pt x="27553" y="0"/>
                    <a:pt x="37499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29709" cy="136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2113" y="1666399"/>
            <a:ext cx="42447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ChatGPT VS 동똑이 - 학과별 강의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90727" y="5313797"/>
            <a:ext cx="345844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101827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정확한 학과별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01827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강의 목록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02617" y="4611185"/>
            <a:ext cx="1566232" cy="207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63"/>
              </a:lnSpc>
              <a:spcBef>
                <a:spcPct val="0"/>
              </a:spcBef>
            </a:pPr>
            <a:r>
              <a:rPr lang="en-US" sz="12331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→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92113" y="2458163"/>
            <a:ext cx="11752011" cy="6816167"/>
            <a:chOff x="0" y="0"/>
            <a:chExt cx="140137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1379" cy="812800"/>
            </a:xfrm>
            <a:custGeom>
              <a:avLst/>
              <a:gdLst/>
              <a:ahLst/>
              <a:cxnLst/>
              <a:rect l="l" t="t" r="r" b="b"/>
              <a:pathLst>
                <a:path w="1401379" h="812800">
                  <a:moveTo>
                    <a:pt x="0" y="0"/>
                  </a:moveTo>
                  <a:lnTo>
                    <a:pt x="1401379" y="0"/>
                  </a:lnTo>
                  <a:lnTo>
                    <a:pt x="140137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7" r="-107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71550" y="446679"/>
            <a:ext cx="4007421" cy="1743687"/>
          </a:xfrm>
          <a:custGeom>
            <a:avLst/>
            <a:gdLst/>
            <a:ahLst/>
            <a:cxnLst/>
            <a:rect l="l" t="t" r="r" b="b"/>
            <a:pathLst>
              <a:path w="4007421" h="1743687">
                <a:moveTo>
                  <a:pt x="0" y="0"/>
                </a:moveTo>
                <a:lnTo>
                  <a:pt x="4007421" y="0"/>
                </a:lnTo>
                <a:lnTo>
                  <a:pt x="4007421" y="1743687"/>
                </a:lnTo>
                <a:lnTo>
                  <a:pt x="0" y="174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66753" y="1714024"/>
            <a:ext cx="4032385" cy="525823"/>
            <a:chOff x="0" y="0"/>
            <a:chExt cx="829709" cy="1081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9709" cy="108194"/>
            </a:xfrm>
            <a:custGeom>
              <a:avLst/>
              <a:gdLst/>
              <a:ahLst/>
              <a:cxnLst/>
              <a:rect l="l" t="t" r="r" b="b"/>
              <a:pathLst>
                <a:path w="829709" h="108194">
                  <a:moveTo>
                    <a:pt x="37499" y="0"/>
                  </a:moveTo>
                  <a:lnTo>
                    <a:pt x="792210" y="0"/>
                  </a:lnTo>
                  <a:cubicBezTo>
                    <a:pt x="802155" y="0"/>
                    <a:pt x="811693" y="3951"/>
                    <a:pt x="818726" y="10983"/>
                  </a:cubicBezTo>
                  <a:cubicBezTo>
                    <a:pt x="825758" y="18016"/>
                    <a:pt x="829709" y="27553"/>
                    <a:pt x="829709" y="37499"/>
                  </a:cubicBezTo>
                  <a:lnTo>
                    <a:pt x="829709" y="70695"/>
                  </a:lnTo>
                  <a:cubicBezTo>
                    <a:pt x="829709" y="80641"/>
                    <a:pt x="825758" y="90179"/>
                    <a:pt x="818726" y="97211"/>
                  </a:cubicBezTo>
                  <a:cubicBezTo>
                    <a:pt x="811693" y="104243"/>
                    <a:pt x="802155" y="108194"/>
                    <a:pt x="792210" y="108194"/>
                  </a:cubicBezTo>
                  <a:lnTo>
                    <a:pt x="37499" y="108194"/>
                  </a:lnTo>
                  <a:cubicBezTo>
                    <a:pt x="27553" y="108194"/>
                    <a:pt x="18016" y="104243"/>
                    <a:pt x="10983" y="97211"/>
                  </a:cubicBezTo>
                  <a:cubicBezTo>
                    <a:pt x="3951" y="90179"/>
                    <a:pt x="0" y="80641"/>
                    <a:pt x="0" y="70695"/>
                  </a:cubicBezTo>
                  <a:lnTo>
                    <a:pt x="0" y="37499"/>
                  </a:lnTo>
                  <a:cubicBezTo>
                    <a:pt x="0" y="27553"/>
                    <a:pt x="3951" y="18016"/>
                    <a:pt x="10983" y="10983"/>
                  </a:cubicBezTo>
                  <a:cubicBezTo>
                    <a:pt x="18016" y="3951"/>
                    <a:pt x="27553" y="0"/>
                    <a:pt x="37499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29709" cy="136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2113" y="1666399"/>
            <a:ext cx="335598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ChatGPT VS 동똑이 - 내규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21252" y="5313797"/>
            <a:ext cx="266478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01827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공식 문서 기반내규 정보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4536200" cy="4123961"/>
            <a:chOff x="0" y="0"/>
            <a:chExt cx="1194719" cy="10861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4719" cy="1086146"/>
            </a:xfrm>
            <a:custGeom>
              <a:avLst/>
              <a:gdLst/>
              <a:ahLst/>
              <a:cxnLst/>
              <a:rect l="l" t="t" r="r" b="b"/>
              <a:pathLst>
                <a:path w="1194719" h="1086146">
                  <a:moveTo>
                    <a:pt x="87042" y="0"/>
                  </a:moveTo>
                  <a:lnTo>
                    <a:pt x="1107678" y="0"/>
                  </a:lnTo>
                  <a:cubicBezTo>
                    <a:pt x="1130763" y="0"/>
                    <a:pt x="1152902" y="9170"/>
                    <a:pt x="1169225" y="25494"/>
                  </a:cubicBezTo>
                  <a:cubicBezTo>
                    <a:pt x="1185549" y="41817"/>
                    <a:pt x="1194719" y="63957"/>
                    <a:pt x="1194719" y="87042"/>
                  </a:cubicBezTo>
                  <a:lnTo>
                    <a:pt x="1194719" y="999104"/>
                  </a:lnTo>
                  <a:cubicBezTo>
                    <a:pt x="1194719" y="1047176"/>
                    <a:pt x="1155750" y="1086146"/>
                    <a:pt x="1107678" y="1086146"/>
                  </a:cubicBezTo>
                  <a:lnTo>
                    <a:pt x="87042" y="1086146"/>
                  </a:lnTo>
                  <a:cubicBezTo>
                    <a:pt x="38970" y="1086146"/>
                    <a:pt x="0" y="1047176"/>
                    <a:pt x="0" y="999104"/>
                  </a:cubicBezTo>
                  <a:lnTo>
                    <a:pt x="0" y="87042"/>
                  </a:lnTo>
                  <a:cubicBezTo>
                    <a:pt x="0" y="38970"/>
                    <a:pt x="38970" y="0"/>
                    <a:pt x="8704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94719" cy="1114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3278" y="614392"/>
            <a:ext cx="1920075" cy="1638296"/>
            <a:chOff x="0" y="0"/>
            <a:chExt cx="2560100" cy="2184395"/>
          </a:xfrm>
        </p:grpSpPr>
        <p:sp>
          <p:nvSpPr>
            <p:cNvPr id="7" name="Freeform 7"/>
            <p:cNvSpPr/>
            <p:nvPr/>
          </p:nvSpPr>
          <p:spPr>
            <a:xfrm>
              <a:off x="0" y="1546443"/>
              <a:ext cx="1124011" cy="637952"/>
            </a:xfrm>
            <a:custGeom>
              <a:avLst/>
              <a:gdLst/>
              <a:ahLst/>
              <a:cxnLst/>
              <a:rect l="l" t="t" r="r" b="b"/>
              <a:pathLst>
                <a:path w="1124011" h="637952">
                  <a:moveTo>
                    <a:pt x="0" y="0"/>
                  </a:moveTo>
                  <a:lnTo>
                    <a:pt x="1124011" y="0"/>
                  </a:lnTo>
                  <a:lnTo>
                    <a:pt x="1124011" y="637952"/>
                  </a:lnTo>
                  <a:lnTo>
                    <a:pt x="0" y="637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126088" y="891719"/>
              <a:ext cx="434013" cy="506348"/>
            </a:xfrm>
            <a:custGeom>
              <a:avLst/>
              <a:gdLst/>
              <a:ahLst/>
              <a:cxnLst/>
              <a:rect l="l" t="t" r="r" b="b"/>
              <a:pathLst>
                <a:path w="434013" h="506348">
                  <a:moveTo>
                    <a:pt x="0" y="0"/>
                  </a:moveTo>
                  <a:lnTo>
                    <a:pt x="434012" y="0"/>
                  </a:lnTo>
                  <a:lnTo>
                    <a:pt x="434012" y="506348"/>
                  </a:lnTo>
                  <a:lnTo>
                    <a:pt x="0" y="506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23825"/>
              <a:ext cx="2189588" cy="1461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64"/>
                </a:lnSpc>
                <a:spcBef>
                  <a:spcPct val="0"/>
                </a:spcBef>
              </a:pPr>
              <a:r>
                <a:rPr lang="en-US" sz="6617" b="1">
                  <a:solidFill>
                    <a:srgbClr val="101827"/>
                  </a:solidFill>
                  <a:latin typeface="Tlab 돋움 미디움 Bold"/>
                  <a:ea typeface="Tlab 돋움 미디움 Bold"/>
                  <a:cs typeface="Tlab 돋움 미디움 Bold"/>
                  <a:sym typeface="Tlab 돋움 미디움 Bold"/>
                </a:rPr>
                <a:t>목차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49750" y="309999"/>
            <a:ext cx="1917250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b="1" dirty="0">
                <a:solidFill>
                  <a:srgbClr val="9EA4B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PROJECT STEP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0" r="-410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897227" y="9258300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1357" y="9258300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0" r="-410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21653" y="9258300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2078" y="9411380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2078" y="2614084"/>
            <a:ext cx="16367222" cy="5446268"/>
            <a:chOff x="0" y="0"/>
            <a:chExt cx="1259487" cy="41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87" cy="419100"/>
            </a:xfrm>
            <a:custGeom>
              <a:avLst/>
              <a:gdLst/>
              <a:ahLst/>
              <a:cxnLst/>
              <a:rect l="l" t="t" r="r" b="b"/>
              <a:pathLst>
                <a:path w="1259487" h="419100">
                  <a:moveTo>
                    <a:pt x="9239" y="0"/>
                  </a:moveTo>
                  <a:lnTo>
                    <a:pt x="1250248" y="0"/>
                  </a:lnTo>
                  <a:cubicBezTo>
                    <a:pt x="1252698" y="0"/>
                    <a:pt x="1255048" y="973"/>
                    <a:pt x="1256781" y="2706"/>
                  </a:cubicBezTo>
                  <a:cubicBezTo>
                    <a:pt x="1258513" y="4438"/>
                    <a:pt x="1259487" y="6788"/>
                    <a:pt x="1259487" y="9239"/>
                  </a:cubicBezTo>
                  <a:lnTo>
                    <a:pt x="1259487" y="409861"/>
                  </a:lnTo>
                  <a:cubicBezTo>
                    <a:pt x="1259487" y="412312"/>
                    <a:pt x="1258513" y="414662"/>
                    <a:pt x="1256781" y="416394"/>
                  </a:cubicBezTo>
                  <a:cubicBezTo>
                    <a:pt x="1255048" y="418127"/>
                    <a:pt x="1252698" y="419100"/>
                    <a:pt x="1250248" y="419100"/>
                  </a:cubicBezTo>
                  <a:lnTo>
                    <a:pt x="9239" y="419100"/>
                  </a:lnTo>
                  <a:cubicBezTo>
                    <a:pt x="6788" y="419100"/>
                    <a:pt x="4438" y="418127"/>
                    <a:pt x="2706" y="416394"/>
                  </a:cubicBezTo>
                  <a:cubicBezTo>
                    <a:pt x="973" y="414662"/>
                    <a:pt x="0" y="412312"/>
                    <a:pt x="0" y="409861"/>
                  </a:cubicBezTo>
                  <a:lnTo>
                    <a:pt x="0" y="9239"/>
                  </a:lnTo>
                  <a:cubicBezTo>
                    <a:pt x="0" y="6788"/>
                    <a:pt x="973" y="4438"/>
                    <a:pt x="2706" y="2706"/>
                  </a:cubicBezTo>
                  <a:cubicBezTo>
                    <a:pt x="4438" y="973"/>
                    <a:pt x="6788" y="0"/>
                    <a:pt x="9239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59487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9235" y="1844904"/>
            <a:ext cx="5191360" cy="495868"/>
            <a:chOff x="0" y="0"/>
            <a:chExt cx="635000" cy="606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" cy="60654"/>
            </a:xfrm>
            <a:custGeom>
              <a:avLst/>
              <a:gdLst/>
              <a:ahLst/>
              <a:cxnLst/>
              <a:rect l="l" t="t" r="r" b="b"/>
              <a:pathLst>
                <a:path w="635000" h="60654">
                  <a:moveTo>
                    <a:pt x="29127" y="0"/>
                  </a:moveTo>
                  <a:lnTo>
                    <a:pt x="605873" y="0"/>
                  </a:lnTo>
                  <a:cubicBezTo>
                    <a:pt x="613598" y="0"/>
                    <a:pt x="621006" y="3069"/>
                    <a:pt x="626469" y="8531"/>
                  </a:cubicBezTo>
                  <a:cubicBezTo>
                    <a:pt x="631931" y="13994"/>
                    <a:pt x="635000" y="21402"/>
                    <a:pt x="635000" y="29127"/>
                  </a:cubicBezTo>
                  <a:lnTo>
                    <a:pt x="635000" y="31527"/>
                  </a:lnTo>
                  <a:cubicBezTo>
                    <a:pt x="635000" y="39252"/>
                    <a:pt x="631931" y="46660"/>
                    <a:pt x="626469" y="52123"/>
                  </a:cubicBezTo>
                  <a:cubicBezTo>
                    <a:pt x="621006" y="57585"/>
                    <a:pt x="613598" y="60654"/>
                    <a:pt x="605873" y="60654"/>
                  </a:cubicBezTo>
                  <a:lnTo>
                    <a:pt x="29127" y="60654"/>
                  </a:lnTo>
                  <a:cubicBezTo>
                    <a:pt x="21402" y="60654"/>
                    <a:pt x="13994" y="57585"/>
                    <a:pt x="8531" y="52123"/>
                  </a:cubicBezTo>
                  <a:cubicBezTo>
                    <a:pt x="3069" y="46660"/>
                    <a:pt x="0" y="39252"/>
                    <a:pt x="0" y="31527"/>
                  </a:cubicBezTo>
                  <a:lnTo>
                    <a:pt x="0" y="29127"/>
                  </a:lnTo>
                  <a:cubicBezTo>
                    <a:pt x="0" y="21402"/>
                    <a:pt x="3069" y="13994"/>
                    <a:pt x="8531" y="8531"/>
                  </a:cubicBezTo>
                  <a:cubicBezTo>
                    <a:pt x="13994" y="3069"/>
                    <a:pt x="21402" y="0"/>
                    <a:pt x="291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35000" cy="89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667585" y="2437371"/>
            <a:ext cx="12952829" cy="7172629"/>
          </a:xfrm>
          <a:custGeom>
            <a:avLst/>
            <a:gdLst/>
            <a:ahLst/>
            <a:cxnLst/>
            <a:rect l="l" t="t" r="r" b="b"/>
            <a:pathLst>
              <a:path w="12952829" h="7172629">
                <a:moveTo>
                  <a:pt x="0" y="0"/>
                </a:moveTo>
                <a:lnTo>
                  <a:pt x="12952830" y="0"/>
                </a:lnTo>
                <a:lnTo>
                  <a:pt x="12952830" y="7172629"/>
                </a:lnTo>
                <a:lnTo>
                  <a:pt x="0" y="7172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892078" y="1884921"/>
            <a:ext cx="46184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1827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학과별 세부 정보 입력 페이지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0" r="-410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21653" y="9258300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2078" y="9411380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2078" y="2614084"/>
            <a:ext cx="16367222" cy="5446268"/>
            <a:chOff x="0" y="0"/>
            <a:chExt cx="1259487" cy="41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87" cy="419100"/>
            </a:xfrm>
            <a:custGeom>
              <a:avLst/>
              <a:gdLst/>
              <a:ahLst/>
              <a:cxnLst/>
              <a:rect l="l" t="t" r="r" b="b"/>
              <a:pathLst>
                <a:path w="1259487" h="419100">
                  <a:moveTo>
                    <a:pt x="9239" y="0"/>
                  </a:moveTo>
                  <a:lnTo>
                    <a:pt x="1250248" y="0"/>
                  </a:lnTo>
                  <a:cubicBezTo>
                    <a:pt x="1252698" y="0"/>
                    <a:pt x="1255048" y="973"/>
                    <a:pt x="1256781" y="2706"/>
                  </a:cubicBezTo>
                  <a:cubicBezTo>
                    <a:pt x="1258513" y="4438"/>
                    <a:pt x="1259487" y="6788"/>
                    <a:pt x="1259487" y="9239"/>
                  </a:cubicBezTo>
                  <a:lnTo>
                    <a:pt x="1259487" y="409861"/>
                  </a:lnTo>
                  <a:cubicBezTo>
                    <a:pt x="1259487" y="412312"/>
                    <a:pt x="1258513" y="414662"/>
                    <a:pt x="1256781" y="416394"/>
                  </a:cubicBezTo>
                  <a:cubicBezTo>
                    <a:pt x="1255048" y="418127"/>
                    <a:pt x="1252698" y="419100"/>
                    <a:pt x="1250248" y="419100"/>
                  </a:cubicBezTo>
                  <a:lnTo>
                    <a:pt x="9239" y="419100"/>
                  </a:lnTo>
                  <a:cubicBezTo>
                    <a:pt x="6788" y="419100"/>
                    <a:pt x="4438" y="418127"/>
                    <a:pt x="2706" y="416394"/>
                  </a:cubicBezTo>
                  <a:cubicBezTo>
                    <a:pt x="973" y="414662"/>
                    <a:pt x="0" y="412312"/>
                    <a:pt x="0" y="409861"/>
                  </a:cubicBezTo>
                  <a:lnTo>
                    <a:pt x="0" y="9239"/>
                  </a:lnTo>
                  <a:cubicBezTo>
                    <a:pt x="0" y="6788"/>
                    <a:pt x="973" y="4438"/>
                    <a:pt x="2706" y="2706"/>
                  </a:cubicBezTo>
                  <a:cubicBezTo>
                    <a:pt x="4438" y="973"/>
                    <a:pt x="6788" y="0"/>
                    <a:pt x="9239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59487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9235" y="1844904"/>
            <a:ext cx="5191360" cy="495868"/>
            <a:chOff x="0" y="0"/>
            <a:chExt cx="635000" cy="606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" cy="60654"/>
            </a:xfrm>
            <a:custGeom>
              <a:avLst/>
              <a:gdLst/>
              <a:ahLst/>
              <a:cxnLst/>
              <a:rect l="l" t="t" r="r" b="b"/>
              <a:pathLst>
                <a:path w="635000" h="60654">
                  <a:moveTo>
                    <a:pt x="29127" y="0"/>
                  </a:moveTo>
                  <a:lnTo>
                    <a:pt x="605873" y="0"/>
                  </a:lnTo>
                  <a:cubicBezTo>
                    <a:pt x="613598" y="0"/>
                    <a:pt x="621006" y="3069"/>
                    <a:pt x="626469" y="8531"/>
                  </a:cubicBezTo>
                  <a:cubicBezTo>
                    <a:pt x="631931" y="13994"/>
                    <a:pt x="635000" y="21402"/>
                    <a:pt x="635000" y="29127"/>
                  </a:cubicBezTo>
                  <a:lnTo>
                    <a:pt x="635000" y="31527"/>
                  </a:lnTo>
                  <a:cubicBezTo>
                    <a:pt x="635000" y="39252"/>
                    <a:pt x="631931" y="46660"/>
                    <a:pt x="626469" y="52123"/>
                  </a:cubicBezTo>
                  <a:cubicBezTo>
                    <a:pt x="621006" y="57585"/>
                    <a:pt x="613598" y="60654"/>
                    <a:pt x="605873" y="60654"/>
                  </a:cubicBezTo>
                  <a:lnTo>
                    <a:pt x="29127" y="60654"/>
                  </a:lnTo>
                  <a:cubicBezTo>
                    <a:pt x="21402" y="60654"/>
                    <a:pt x="13994" y="57585"/>
                    <a:pt x="8531" y="52123"/>
                  </a:cubicBezTo>
                  <a:cubicBezTo>
                    <a:pt x="3069" y="46660"/>
                    <a:pt x="0" y="39252"/>
                    <a:pt x="0" y="31527"/>
                  </a:cubicBezTo>
                  <a:lnTo>
                    <a:pt x="0" y="29127"/>
                  </a:lnTo>
                  <a:cubicBezTo>
                    <a:pt x="0" y="21402"/>
                    <a:pt x="3069" y="13994"/>
                    <a:pt x="8531" y="8531"/>
                  </a:cubicBezTo>
                  <a:cubicBezTo>
                    <a:pt x="13994" y="3069"/>
                    <a:pt x="21402" y="0"/>
                    <a:pt x="291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35000" cy="89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639887" y="2406695"/>
            <a:ext cx="13008225" cy="7203305"/>
          </a:xfrm>
          <a:custGeom>
            <a:avLst/>
            <a:gdLst/>
            <a:ahLst/>
            <a:cxnLst/>
            <a:rect l="l" t="t" r="r" b="b"/>
            <a:pathLst>
              <a:path w="13008225" h="7203305">
                <a:moveTo>
                  <a:pt x="0" y="0"/>
                </a:moveTo>
                <a:lnTo>
                  <a:pt x="13008226" y="0"/>
                </a:lnTo>
                <a:lnTo>
                  <a:pt x="13008226" y="7203305"/>
                </a:lnTo>
                <a:lnTo>
                  <a:pt x="0" y="720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892078" y="1884921"/>
            <a:ext cx="247283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1827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관리자 페이지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0" r="-410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21653" y="9258300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2078" y="9411380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0" r="-410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343018" y="9523601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3951" y="9676681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32067" y="389921"/>
            <a:ext cx="6260732" cy="4753579"/>
            <a:chOff x="0" y="0"/>
            <a:chExt cx="1288217" cy="978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8217" cy="978103"/>
            </a:xfrm>
            <a:custGeom>
              <a:avLst/>
              <a:gdLst/>
              <a:ahLst/>
              <a:cxnLst/>
              <a:rect l="l" t="t" r="r" b="b"/>
              <a:pathLst>
                <a:path w="1288217" h="978103">
                  <a:moveTo>
                    <a:pt x="24152" y="0"/>
                  </a:moveTo>
                  <a:lnTo>
                    <a:pt x="1264065" y="0"/>
                  </a:lnTo>
                  <a:cubicBezTo>
                    <a:pt x="1270470" y="0"/>
                    <a:pt x="1276613" y="2545"/>
                    <a:pt x="1281143" y="7074"/>
                  </a:cubicBezTo>
                  <a:cubicBezTo>
                    <a:pt x="1285672" y="11603"/>
                    <a:pt x="1288217" y="17747"/>
                    <a:pt x="1288217" y="24152"/>
                  </a:cubicBezTo>
                  <a:lnTo>
                    <a:pt x="1288217" y="953951"/>
                  </a:lnTo>
                  <a:cubicBezTo>
                    <a:pt x="1288217" y="967289"/>
                    <a:pt x="1277403" y="978103"/>
                    <a:pt x="1264065" y="978103"/>
                  </a:cubicBezTo>
                  <a:lnTo>
                    <a:pt x="24152" y="978103"/>
                  </a:lnTo>
                  <a:cubicBezTo>
                    <a:pt x="10813" y="978103"/>
                    <a:pt x="0" y="967289"/>
                    <a:pt x="0" y="953951"/>
                  </a:cubicBezTo>
                  <a:lnTo>
                    <a:pt x="0" y="24152"/>
                  </a:lnTo>
                  <a:cubicBezTo>
                    <a:pt x="0" y="10813"/>
                    <a:pt x="10813" y="0"/>
                    <a:pt x="24152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88217" cy="100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234645" y="1670039"/>
            <a:ext cx="5818710" cy="2917597"/>
          </a:xfrm>
          <a:custGeom>
            <a:avLst/>
            <a:gdLst/>
            <a:ahLst/>
            <a:cxnLst/>
            <a:rect l="l" t="t" r="r" b="b"/>
            <a:pathLst>
              <a:path w="5818710" h="2917597">
                <a:moveTo>
                  <a:pt x="0" y="0"/>
                </a:moveTo>
                <a:lnTo>
                  <a:pt x="5818710" y="0"/>
                </a:lnTo>
                <a:lnTo>
                  <a:pt x="5818710" y="2917597"/>
                </a:lnTo>
                <a:lnTo>
                  <a:pt x="0" y="2917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6547827" y="3697733"/>
            <a:ext cx="4926847" cy="1160735"/>
            <a:chOff x="0" y="0"/>
            <a:chExt cx="635000" cy="1496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" cy="149602"/>
            </a:xfrm>
            <a:custGeom>
              <a:avLst/>
              <a:gdLst/>
              <a:ahLst/>
              <a:cxnLst/>
              <a:rect l="l" t="t" r="r" b="b"/>
              <a:pathLst>
                <a:path w="635000" h="149602">
                  <a:moveTo>
                    <a:pt x="30691" y="0"/>
                  </a:moveTo>
                  <a:lnTo>
                    <a:pt x="604309" y="0"/>
                  </a:lnTo>
                  <a:cubicBezTo>
                    <a:pt x="621259" y="0"/>
                    <a:pt x="635000" y="13741"/>
                    <a:pt x="635000" y="30691"/>
                  </a:cubicBezTo>
                  <a:lnTo>
                    <a:pt x="635000" y="118911"/>
                  </a:lnTo>
                  <a:cubicBezTo>
                    <a:pt x="635000" y="135861"/>
                    <a:pt x="621259" y="149602"/>
                    <a:pt x="604309" y="149602"/>
                  </a:cubicBezTo>
                  <a:lnTo>
                    <a:pt x="30691" y="149602"/>
                  </a:lnTo>
                  <a:cubicBezTo>
                    <a:pt x="13741" y="149602"/>
                    <a:pt x="0" y="135861"/>
                    <a:pt x="0" y="118911"/>
                  </a:cubicBezTo>
                  <a:lnTo>
                    <a:pt x="0" y="30691"/>
                  </a:lnTo>
                  <a:cubicBezTo>
                    <a:pt x="0" y="13741"/>
                    <a:pt x="13741" y="0"/>
                    <a:pt x="30691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35000" cy="178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738451" y="9572455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31260" y="6095775"/>
            <a:ext cx="2125658" cy="465248"/>
            <a:chOff x="0" y="0"/>
            <a:chExt cx="559844" cy="1225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9844" cy="122534"/>
            </a:xfrm>
            <a:custGeom>
              <a:avLst/>
              <a:gdLst/>
              <a:ahLst/>
              <a:cxnLst/>
              <a:rect l="l" t="t" r="r" b="b"/>
              <a:pathLst>
                <a:path w="559844" h="122534">
                  <a:moveTo>
                    <a:pt x="0" y="0"/>
                  </a:moveTo>
                  <a:lnTo>
                    <a:pt x="559844" y="0"/>
                  </a:lnTo>
                  <a:lnTo>
                    <a:pt x="559844" y="122534"/>
                  </a:lnTo>
                  <a:lnTo>
                    <a:pt x="0" y="12253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59844" cy="151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1260" y="2681770"/>
            <a:ext cx="2451162" cy="525807"/>
            <a:chOff x="0" y="0"/>
            <a:chExt cx="645573" cy="1384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5573" cy="138484"/>
            </a:xfrm>
            <a:custGeom>
              <a:avLst/>
              <a:gdLst/>
              <a:ahLst/>
              <a:cxnLst/>
              <a:rect l="l" t="t" r="r" b="b"/>
              <a:pathLst>
                <a:path w="645573" h="138484">
                  <a:moveTo>
                    <a:pt x="0" y="0"/>
                  </a:moveTo>
                  <a:lnTo>
                    <a:pt x="645573" y="0"/>
                  </a:lnTo>
                  <a:lnTo>
                    <a:pt x="645573" y="138484"/>
                  </a:lnTo>
                  <a:lnTo>
                    <a:pt x="0" y="13848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45573" cy="167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59458" y="8176884"/>
            <a:ext cx="1316948" cy="351700"/>
            <a:chOff x="0" y="0"/>
            <a:chExt cx="346851" cy="9262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6851" cy="92629"/>
            </a:xfrm>
            <a:custGeom>
              <a:avLst/>
              <a:gdLst/>
              <a:ahLst/>
              <a:cxnLst/>
              <a:rect l="l" t="t" r="r" b="b"/>
              <a:pathLst>
                <a:path w="346851" h="92629">
                  <a:moveTo>
                    <a:pt x="0" y="0"/>
                  </a:moveTo>
                  <a:lnTo>
                    <a:pt x="346851" y="0"/>
                  </a:lnTo>
                  <a:lnTo>
                    <a:pt x="346851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46851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9572455"/>
            <a:ext cx="1249499" cy="397241"/>
            <a:chOff x="0" y="0"/>
            <a:chExt cx="329086" cy="1046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33914" y="2944673"/>
            <a:ext cx="2155078" cy="930527"/>
            <a:chOff x="0" y="0"/>
            <a:chExt cx="443432" cy="19146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3432" cy="191466"/>
            </a:xfrm>
            <a:custGeom>
              <a:avLst/>
              <a:gdLst/>
              <a:ahLst/>
              <a:cxnLst/>
              <a:rect l="l" t="t" r="r" b="b"/>
              <a:pathLst>
                <a:path w="443432" h="191466">
                  <a:moveTo>
                    <a:pt x="70164" y="0"/>
                  </a:moveTo>
                  <a:lnTo>
                    <a:pt x="373267" y="0"/>
                  </a:lnTo>
                  <a:cubicBezTo>
                    <a:pt x="391876" y="0"/>
                    <a:pt x="409723" y="7392"/>
                    <a:pt x="422881" y="20551"/>
                  </a:cubicBezTo>
                  <a:cubicBezTo>
                    <a:pt x="436039" y="33709"/>
                    <a:pt x="443432" y="51556"/>
                    <a:pt x="443432" y="70164"/>
                  </a:cubicBezTo>
                  <a:lnTo>
                    <a:pt x="443432" y="121302"/>
                  </a:lnTo>
                  <a:cubicBezTo>
                    <a:pt x="443432" y="139911"/>
                    <a:pt x="436039" y="157757"/>
                    <a:pt x="422881" y="170916"/>
                  </a:cubicBezTo>
                  <a:cubicBezTo>
                    <a:pt x="409723" y="184074"/>
                    <a:pt x="391876" y="191466"/>
                    <a:pt x="373267" y="191466"/>
                  </a:cubicBezTo>
                  <a:lnTo>
                    <a:pt x="70164" y="191466"/>
                  </a:lnTo>
                  <a:cubicBezTo>
                    <a:pt x="31414" y="191466"/>
                    <a:pt x="0" y="160053"/>
                    <a:pt x="0" y="121302"/>
                  </a:cubicBezTo>
                  <a:lnTo>
                    <a:pt x="0" y="70164"/>
                  </a:lnTo>
                  <a:cubicBezTo>
                    <a:pt x="0" y="51556"/>
                    <a:pt x="7392" y="33709"/>
                    <a:pt x="20551" y="20551"/>
                  </a:cubicBezTo>
                  <a:cubicBezTo>
                    <a:pt x="33709" y="7392"/>
                    <a:pt x="51556" y="0"/>
                    <a:pt x="70164" y="0"/>
                  </a:cubicBezTo>
                  <a:close/>
                </a:path>
              </a:pathLst>
            </a:custGeom>
            <a:solidFill>
              <a:srgbClr val="FFF8F2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43432" cy="229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6D05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프로젝트 목적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738451" y="9258300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9411380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738451" y="9218264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9371344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866693" y="9370932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9572455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66753" y="2539839"/>
            <a:ext cx="16520788" cy="7182794"/>
            <a:chOff x="0" y="0"/>
            <a:chExt cx="4351154" cy="18917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1154" cy="1891765"/>
            </a:xfrm>
            <a:custGeom>
              <a:avLst/>
              <a:gdLst/>
              <a:ahLst/>
              <a:cxnLst/>
              <a:rect l="l" t="t" r="r" b="b"/>
              <a:pathLst>
                <a:path w="4351154" h="1891765">
                  <a:moveTo>
                    <a:pt x="0" y="0"/>
                  </a:moveTo>
                  <a:lnTo>
                    <a:pt x="4351154" y="0"/>
                  </a:lnTo>
                  <a:lnTo>
                    <a:pt x="4351154" y="1891765"/>
                  </a:lnTo>
                  <a:lnTo>
                    <a:pt x="0" y="1891765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351154" cy="192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57241" y="2732437"/>
            <a:ext cx="4617048" cy="6525863"/>
          </a:xfrm>
          <a:custGeom>
            <a:avLst/>
            <a:gdLst/>
            <a:ahLst/>
            <a:cxnLst/>
            <a:rect l="l" t="t" r="r" b="b"/>
            <a:pathLst>
              <a:path w="4617048" h="6525863">
                <a:moveTo>
                  <a:pt x="0" y="0"/>
                </a:moveTo>
                <a:lnTo>
                  <a:pt x="4617048" y="0"/>
                </a:lnTo>
                <a:lnTo>
                  <a:pt x="4617048" y="6525863"/>
                </a:lnTo>
                <a:lnTo>
                  <a:pt x="0" y="6525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5283814" y="2732437"/>
            <a:ext cx="4274440" cy="6525863"/>
          </a:xfrm>
          <a:custGeom>
            <a:avLst/>
            <a:gdLst/>
            <a:ahLst/>
            <a:cxnLst/>
            <a:rect l="l" t="t" r="r" b="b"/>
            <a:pathLst>
              <a:path w="4274440" h="6525863">
                <a:moveTo>
                  <a:pt x="0" y="0"/>
                </a:moveTo>
                <a:lnTo>
                  <a:pt x="4274440" y="0"/>
                </a:lnTo>
                <a:lnTo>
                  <a:pt x="4274440" y="6525863"/>
                </a:lnTo>
                <a:lnTo>
                  <a:pt x="0" y="652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8" name="Freeform 8"/>
          <p:cNvSpPr/>
          <p:nvPr/>
        </p:nvSpPr>
        <p:spPr>
          <a:xfrm>
            <a:off x="13610961" y="2732437"/>
            <a:ext cx="4078664" cy="6525863"/>
          </a:xfrm>
          <a:custGeom>
            <a:avLst/>
            <a:gdLst/>
            <a:ahLst/>
            <a:cxnLst/>
            <a:rect l="l" t="t" r="r" b="b"/>
            <a:pathLst>
              <a:path w="4078664" h="6525863">
                <a:moveTo>
                  <a:pt x="0" y="0"/>
                </a:moveTo>
                <a:lnTo>
                  <a:pt x="4078664" y="0"/>
                </a:lnTo>
                <a:lnTo>
                  <a:pt x="4078664" y="6525863"/>
                </a:lnTo>
                <a:lnTo>
                  <a:pt x="0" y="6525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9567779" y="2732437"/>
            <a:ext cx="4033657" cy="6525863"/>
          </a:xfrm>
          <a:custGeom>
            <a:avLst/>
            <a:gdLst/>
            <a:ahLst/>
            <a:cxnLst/>
            <a:rect l="l" t="t" r="r" b="b"/>
            <a:pathLst>
              <a:path w="4033657" h="6525863">
                <a:moveTo>
                  <a:pt x="0" y="0"/>
                </a:moveTo>
                <a:lnTo>
                  <a:pt x="4033657" y="0"/>
                </a:lnTo>
                <a:lnTo>
                  <a:pt x="4033657" y="6525863"/>
                </a:lnTo>
                <a:lnTo>
                  <a:pt x="0" y="6525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91" r="-359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66753" y="1714024"/>
            <a:ext cx="4032385" cy="525823"/>
            <a:chOff x="0" y="0"/>
            <a:chExt cx="829709" cy="1081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9709" cy="108194"/>
            </a:xfrm>
            <a:custGeom>
              <a:avLst/>
              <a:gdLst/>
              <a:ahLst/>
              <a:cxnLst/>
              <a:rect l="l" t="t" r="r" b="b"/>
              <a:pathLst>
                <a:path w="829709" h="108194">
                  <a:moveTo>
                    <a:pt x="37499" y="0"/>
                  </a:moveTo>
                  <a:lnTo>
                    <a:pt x="792210" y="0"/>
                  </a:lnTo>
                  <a:cubicBezTo>
                    <a:pt x="802155" y="0"/>
                    <a:pt x="811693" y="3951"/>
                    <a:pt x="818726" y="10983"/>
                  </a:cubicBezTo>
                  <a:cubicBezTo>
                    <a:pt x="825758" y="18016"/>
                    <a:pt x="829709" y="27553"/>
                    <a:pt x="829709" y="37499"/>
                  </a:cubicBezTo>
                  <a:lnTo>
                    <a:pt x="829709" y="70695"/>
                  </a:lnTo>
                  <a:cubicBezTo>
                    <a:pt x="829709" y="80641"/>
                    <a:pt x="825758" y="90179"/>
                    <a:pt x="818726" y="97211"/>
                  </a:cubicBezTo>
                  <a:cubicBezTo>
                    <a:pt x="811693" y="104243"/>
                    <a:pt x="802155" y="108194"/>
                    <a:pt x="792210" y="108194"/>
                  </a:cubicBezTo>
                  <a:lnTo>
                    <a:pt x="37499" y="108194"/>
                  </a:lnTo>
                  <a:cubicBezTo>
                    <a:pt x="27553" y="108194"/>
                    <a:pt x="18016" y="104243"/>
                    <a:pt x="10983" y="97211"/>
                  </a:cubicBezTo>
                  <a:cubicBezTo>
                    <a:pt x="3951" y="90179"/>
                    <a:pt x="0" y="80641"/>
                    <a:pt x="0" y="70695"/>
                  </a:cubicBezTo>
                  <a:lnTo>
                    <a:pt x="0" y="37499"/>
                  </a:lnTo>
                  <a:cubicBezTo>
                    <a:pt x="0" y="27553"/>
                    <a:pt x="3951" y="18016"/>
                    <a:pt x="10983" y="10983"/>
                  </a:cubicBezTo>
                  <a:cubicBezTo>
                    <a:pt x="18016" y="3951"/>
                    <a:pt x="27553" y="0"/>
                    <a:pt x="37499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29709" cy="136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84814" y="9385075"/>
            <a:ext cx="1761902" cy="3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동국대 기존 챗봇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73668" y="9385075"/>
            <a:ext cx="792617" cy="330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건국대</a:t>
            </a:r>
            <a:endParaRPr lang="en-US" sz="1981" b="1" dirty="0">
              <a:solidFill>
                <a:srgbClr val="00000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11928" y="9385075"/>
            <a:ext cx="1003871" cy="330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서울여대</a:t>
            </a:r>
            <a:endParaRPr lang="en-US" sz="1981" b="1" dirty="0">
              <a:solidFill>
                <a:srgbClr val="00000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283877" y="9391974"/>
            <a:ext cx="792617" cy="329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서강대</a:t>
            </a:r>
            <a:endParaRPr lang="en-US" sz="1981" b="1" dirty="0">
              <a:solidFill>
                <a:srgbClr val="00000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1729921"/>
            <a:ext cx="150718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타 대학 챗봇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66753" y="2539839"/>
            <a:ext cx="16520788" cy="7182794"/>
            <a:chOff x="0" y="0"/>
            <a:chExt cx="4351154" cy="18917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1154" cy="1891765"/>
            </a:xfrm>
            <a:custGeom>
              <a:avLst/>
              <a:gdLst/>
              <a:ahLst/>
              <a:cxnLst/>
              <a:rect l="l" t="t" r="r" b="b"/>
              <a:pathLst>
                <a:path w="4351154" h="1891765">
                  <a:moveTo>
                    <a:pt x="0" y="0"/>
                  </a:moveTo>
                  <a:lnTo>
                    <a:pt x="4351154" y="0"/>
                  </a:lnTo>
                  <a:lnTo>
                    <a:pt x="4351154" y="1891765"/>
                  </a:lnTo>
                  <a:lnTo>
                    <a:pt x="0" y="1891765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351154" cy="192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79782" y="9540833"/>
            <a:ext cx="745217" cy="330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동똑이</a:t>
            </a:r>
            <a:endParaRPr lang="en-US" sz="1981" b="1" dirty="0">
              <a:solidFill>
                <a:srgbClr val="00000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078718" y="2390980"/>
            <a:ext cx="12096859" cy="7016178"/>
            <a:chOff x="0" y="0"/>
            <a:chExt cx="1401379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01379" cy="812800"/>
            </a:xfrm>
            <a:custGeom>
              <a:avLst/>
              <a:gdLst/>
              <a:ahLst/>
              <a:cxnLst/>
              <a:rect l="l" t="t" r="r" b="b"/>
              <a:pathLst>
                <a:path w="1401379" h="812800">
                  <a:moveTo>
                    <a:pt x="0" y="0"/>
                  </a:moveTo>
                  <a:lnTo>
                    <a:pt x="1401379" y="0"/>
                  </a:lnTo>
                  <a:lnTo>
                    <a:pt x="140137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6753" y="1714024"/>
            <a:ext cx="4032385" cy="525823"/>
            <a:chOff x="0" y="0"/>
            <a:chExt cx="829709" cy="1081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9709" cy="108194"/>
            </a:xfrm>
            <a:custGeom>
              <a:avLst/>
              <a:gdLst/>
              <a:ahLst/>
              <a:cxnLst/>
              <a:rect l="l" t="t" r="r" b="b"/>
              <a:pathLst>
                <a:path w="829709" h="108194">
                  <a:moveTo>
                    <a:pt x="37499" y="0"/>
                  </a:moveTo>
                  <a:lnTo>
                    <a:pt x="792210" y="0"/>
                  </a:lnTo>
                  <a:cubicBezTo>
                    <a:pt x="802155" y="0"/>
                    <a:pt x="811693" y="3951"/>
                    <a:pt x="818726" y="10983"/>
                  </a:cubicBezTo>
                  <a:cubicBezTo>
                    <a:pt x="825758" y="18016"/>
                    <a:pt x="829709" y="27553"/>
                    <a:pt x="829709" y="37499"/>
                  </a:cubicBezTo>
                  <a:lnTo>
                    <a:pt x="829709" y="70695"/>
                  </a:lnTo>
                  <a:cubicBezTo>
                    <a:pt x="829709" y="80641"/>
                    <a:pt x="825758" y="90179"/>
                    <a:pt x="818726" y="97211"/>
                  </a:cubicBezTo>
                  <a:cubicBezTo>
                    <a:pt x="811693" y="104243"/>
                    <a:pt x="802155" y="108194"/>
                    <a:pt x="792210" y="108194"/>
                  </a:cubicBezTo>
                  <a:lnTo>
                    <a:pt x="37499" y="108194"/>
                  </a:lnTo>
                  <a:cubicBezTo>
                    <a:pt x="27553" y="108194"/>
                    <a:pt x="18016" y="104243"/>
                    <a:pt x="10983" y="97211"/>
                  </a:cubicBezTo>
                  <a:cubicBezTo>
                    <a:pt x="3951" y="90179"/>
                    <a:pt x="0" y="80641"/>
                    <a:pt x="0" y="70695"/>
                  </a:cubicBezTo>
                  <a:lnTo>
                    <a:pt x="0" y="37499"/>
                  </a:lnTo>
                  <a:cubicBezTo>
                    <a:pt x="0" y="27553"/>
                    <a:pt x="3951" y="18016"/>
                    <a:pt x="10983" y="10983"/>
                  </a:cubicBezTo>
                  <a:cubicBezTo>
                    <a:pt x="18016" y="3951"/>
                    <a:pt x="27553" y="0"/>
                    <a:pt x="37499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29709" cy="136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758496"/>
            <a:ext cx="80620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6D7481"/>
                </a:solidFill>
                <a:latin typeface="Noto Sans Kr"/>
                <a:ea typeface="Noto Sans Kr"/>
                <a:cs typeface="Noto Sans Kr"/>
                <a:sym typeface="Noto Sans Kr"/>
              </a:rPr>
              <a:t>동똑이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259300" cy="2294524"/>
          </a:xfrm>
          <a:custGeom>
            <a:avLst/>
            <a:gdLst/>
            <a:ahLst/>
            <a:cxnLst/>
            <a:rect l="l" t="t" r="r" b="b"/>
            <a:pathLst>
              <a:path w="17259300" h="2294524">
                <a:moveTo>
                  <a:pt x="0" y="0"/>
                </a:moveTo>
                <a:lnTo>
                  <a:pt x="17259300" y="0"/>
                </a:lnTo>
                <a:lnTo>
                  <a:pt x="17259300" y="2294524"/>
                </a:lnTo>
                <a:lnTo>
                  <a:pt x="0" y="2294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5145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52187" y="9731230"/>
            <a:ext cx="520849" cy="351700"/>
            <a:chOff x="0" y="0"/>
            <a:chExt cx="137178" cy="92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78" cy="92629"/>
            </a:xfrm>
            <a:custGeom>
              <a:avLst/>
              <a:gdLst/>
              <a:ahLst/>
              <a:cxnLst/>
              <a:rect l="l" t="t" r="r" b="b"/>
              <a:pathLst>
                <a:path w="137178" h="92629">
                  <a:moveTo>
                    <a:pt x="0" y="0"/>
                  </a:moveTo>
                  <a:lnTo>
                    <a:pt x="137178" y="0"/>
                  </a:lnTo>
                  <a:lnTo>
                    <a:pt x="137178" y="92629"/>
                  </a:lnTo>
                  <a:lnTo>
                    <a:pt x="0" y="9262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37178" cy="121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0997" y="9884310"/>
            <a:ext cx="1249499" cy="397241"/>
            <a:chOff x="0" y="0"/>
            <a:chExt cx="329086" cy="10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086" cy="104623"/>
            </a:xfrm>
            <a:custGeom>
              <a:avLst/>
              <a:gdLst/>
              <a:ahLst/>
              <a:cxnLst/>
              <a:rect l="l" t="t" r="r" b="b"/>
              <a:pathLst>
                <a:path w="329086" h="104623">
                  <a:moveTo>
                    <a:pt x="0" y="0"/>
                  </a:moveTo>
                  <a:lnTo>
                    <a:pt x="329086" y="0"/>
                  </a:lnTo>
                  <a:lnTo>
                    <a:pt x="329086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29086" cy="133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1179" y="1927265"/>
            <a:ext cx="17089806" cy="7803965"/>
            <a:chOff x="0" y="0"/>
            <a:chExt cx="917782" cy="41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7782" cy="419100"/>
            </a:xfrm>
            <a:custGeom>
              <a:avLst/>
              <a:gdLst/>
              <a:ahLst/>
              <a:cxnLst/>
              <a:rect l="l" t="t" r="r" b="b"/>
              <a:pathLst>
                <a:path w="917782" h="419100">
                  <a:moveTo>
                    <a:pt x="8848" y="0"/>
                  </a:moveTo>
                  <a:lnTo>
                    <a:pt x="908934" y="0"/>
                  </a:lnTo>
                  <a:cubicBezTo>
                    <a:pt x="911281" y="0"/>
                    <a:pt x="913531" y="932"/>
                    <a:pt x="915190" y="2591"/>
                  </a:cubicBezTo>
                  <a:cubicBezTo>
                    <a:pt x="916850" y="4251"/>
                    <a:pt x="917782" y="6501"/>
                    <a:pt x="917782" y="8848"/>
                  </a:cubicBezTo>
                  <a:lnTo>
                    <a:pt x="917782" y="410252"/>
                  </a:lnTo>
                  <a:cubicBezTo>
                    <a:pt x="917782" y="412599"/>
                    <a:pt x="916850" y="414849"/>
                    <a:pt x="915190" y="416508"/>
                  </a:cubicBezTo>
                  <a:cubicBezTo>
                    <a:pt x="913531" y="418168"/>
                    <a:pt x="911281" y="419100"/>
                    <a:pt x="908934" y="419100"/>
                  </a:cubicBezTo>
                  <a:lnTo>
                    <a:pt x="8848" y="419100"/>
                  </a:lnTo>
                  <a:cubicBezTo>
                    <a:pt x="6501" y="419100"/>
                    <a:pt x="4251" y="418168"/>
                    <a:pt x="2591" y="416508"/>
                  </a:cubicBezTo>
                  <a:cubicBezTo>
                    <a:pt x="932" y="414849"/>
                    <a:pt x="0" y="412599"/>
                    <a:pt x="0" y="410252"/>
                  </a:cubicBezTo>
                  <a:lnTo>
                    <a:pt x="0" y="8848"/>
                  </a:lnTo>
                  <a:cubicBezTo>
                    <a:pt x="0" y="6501"/>
                    <a:pt x="932" y="4251"/>
                    <a:pt x="2591" y="2591"/>
                  </a:cubicBezTo>
                  <a:cubicBezTo>
                    <a:pt x="4251" y="932"/>
                    <a:pt x="6501" y="0"/>
                    <a:pt x="884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17782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00997" y="2837115"/>
            <a:ext cx="16339290" cy="5984265"/>
          </a:xfrm>
          <a:custGeom>
            <a:avLst/>
            <a:gdLst/>
            <a:ahLst/>
            <a:cxnLst/>
            <a:rect l="l" t="t" r="r" b="b"/>
            <a:pathLst>
              <a:path w="16339290" h="5984265">
                <a:moveTo>
                  <a:pt x="0" y="0"/>
                </a:moveTo>
                <a:lnTo>
                  <a:pt x="16339290" y="0"/>
                </a:lnTo>
                <a:lnTo>
                  <a:pt x="16339290" y="5984265"/>
                </a:lnTo>
                <a:lnTo>
                  <a:pt x="0" y="5984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73</Words>
  <Application>Microsoft Macintosh PowerPoint</Application>
  <PresentationFormat>사용자 지정</PresentationFormat>
  <Paragraphs>28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Noto Sans Kr</vt:lpstr>
      <vt:lpstr>Calibri</vt:lpstr>
      <vt:lpstr>Noto Sans Kr Bold</vt:lpstr>
      <vt:lpstr>Tlab 돋움 레귤러 Bold</vt:lpstr>
      <vt:lpstr>Tlab 돋움 레귤러</vt:lpstr>
      <vt:lpstr>Arial</vt:lpstr>
      <vt:lpstr>Tlab 돋움 미디움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동국대 기존 챗봇</dc:title>
  <cp:lastModifiedBy>육심호</cp:lastModifiedBy>
  <cp:revision>2</cp:revision>
  <dcterms:created xsi:type="dcterms:W3CDTF">2006-08-16T00:00:00Z</dcterms:created>
  <dcterms:modified xsi:type="dcterms:W3CDTF">2025-12-10T14:17:01Z</dcterms:modified>
  <dc:identifier>DAG7GRVJlVc</dc:identifier>
</cp:coreProperties>
</file>